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79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/>
    <p:restoredTop sz="94674"/>
  </p:normalViewPr>
  <p:slideViewPr>
    <p:cSldViewPr snapToGrid="0" snapToObjects="1">
      <p:cViewPr varScale="1">
        <p:scale>
          <a:sx n="30" d="100"/>
          <a:sy n="30" d="100"/>
        </p:scale>
        <p:origin x="77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39908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19A245-92DA-4ACE-89B6-ECE82C1A151B}"/>
              </a:ext>
            </a:extLst>
          </p:cNvPr>
          <p:cNvSpPr txBox="1"/>
          <p:nvPr/>
        </p:nvSpPr>
        <p:spPr>
          <a:xfrm>
            <a:off x="5557284" y="6422064"/>
            <a:ext cx="11858846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all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(enter your name here)</a:t>
            </a:r>
          </a:p>
        </p:txBody>
      </p:sp>
    </p:spTree>
    <p:extLst>
      <p:ext uri="{BB962C8B-B14F-4D97-AF65-F5344CB8AC3E}">
        <p14:creationId xmlns:p14="http://schemas.microsoft.com/office/powerpoint/2010/main" val="18097572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5784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67158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370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st images and place in the following pages in the same order as outlined  in Section H: Visual Documentation"/>
          <p:cNvSpPr txBox="1">
            <a:spLocks noGrp="1"/>
          </p:cNvSpPr>
          <p:nvPr>
            <p:ph type="body" sz="quarter" idx="4294967295"/>
          </p:nvPr>
        </p:nvSpPr>
        <p:spPr>
          <a:xfrm>
            <a:off x="1470313" y="1446609"/>
            <a:ext cx="7524751" cy="135368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marL="0" indent="0" defTabSz="457200">
              <a:spcBef>
                <a:spcPts val="1300"/>
              </a:spcBef>
              <a:buSzTx/>
              <a:buNone/>
              <a:defRPr sz="2400" b="1" cap="all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List images and place in the following pages in the same order as outlined</a:t>
            </a:r>
            <a:b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AU" b="1" i="1" dirty="0">
                <a:latin typeface="Arial" panose="020B0604020202020204" pitchFamily="34" charset="0"/>
                <a:cs typeface="Arial" panose="020B0604020202020204" pitchFamily="34" charset="0"/>
              </a:rPr>
              <a:t>Section H: Visual Documentation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</a:p>
        </p:txBody>
      </p:sp>
      <p:graphicFrame>
        <p:nvGraphicFramePr>
          <p:cNvPr id="124" name="Table"/>
          <p:cNvGraphicFramePr/>
          <p:nvPr>
            <p:extLst>
              <p:ext uri="{D42A27DB-BD31-4B8C-83A1-F6EECF244321}">
                <p14:modId xmlns:p14="http://schemas.microsoft.com/office/powerpoint/2010/main" val="2419193746"/>
              </p:ext>
            </p:extLst>
          </p:nvPr>
        </p:nvGraphicFramePr>
        <p:xfrm>
          <a:off x="1452454" y="3357562"/>
          <a:ext cx="21354299" cy="8345975"/>
        </p:xfrm>
        <a:graphic>
          <a:graphicData uri="http://schemas.openxmlformats.org/drawingml/2006/table">
            <a:tbl>
              <a:tblPr firstRow="1">
                <a:tableStyleId>{CF821DB8-F4EB-4A41-A1BA-3FCAFE7338EE}</a:tableStyleId>
              </a:tblPr>
              <a:tblGrid>
                <a:gridCol w="3255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5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725"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No.</a:t>
                      </a:r>
                      <a:endParaRPr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Artwork Title</a:t>
                      </a:r>
                      <a:endParaRPr lang="en-AU"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AU"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1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 b="0"/>
                      </a:pPr>
                      <a:endParaRPr lang="en-AU" sz="2400" b="0" i="0" dirty="0"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2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3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4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5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6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7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8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9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10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4554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312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5519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5750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7040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7648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135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Devenport</dc:creator>
  <cp:lastModifiedBy>Karen Devenport</cp:lastModifiedBy>
  <cp:revision>13</cp:revision>
  <cp:lastPrinted>2019-02-13T08:23:00Z</cp:lastPrinted>
  <dcterms:modified xsi:type="dcterms:W3CDTF">2022-03-15T03:33:36Z</dcterms:modified>
</cp:coreProperties>
</file>