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3" r:id="rId3"/>
    <p:sldId id="286" r:id="rId4"/>
    <p:sldId id="285" r:id="rId5"/>
    <p:sldId id="287" r:id="rId6"/>
    <p:sldId id="291" r:id="rId7"/>
    <p:sldId id="289" r:id="rId8"/>
    <p:sldId id="28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102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UniSA New Landscape blue_RGB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73896" y="6356865"/>
            <a:ext cx="1711157" cy="430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09926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C780-7EBA-44A7-8DDF-0D4DDECBCFAF}" type="datetimeFigureOut">
              <a:rPr lang="en-AU" smtClean="0"/>
              <a:t>27/05/2019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8D13-AFF4-4A75-A9F3-EB1E1AEF535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35560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C780-7EBA-44A7-8DDF-0D4DDECBCFAF}" type="datetimeFigureOut">
              <a:rPr lang="en-AU" smtClean="0"/>
              <a:t>27/05/2019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8D13-AFF4-4A75-A9F3-EB1E1AEF535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42991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C780-7EBA-44A7-8DDF-0D4DDECBCFAF}" type="datetimeFigureOut">
              <a:rPr lang="en-AU" smtClean="0"/>
              <a:t>27/05/2019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8D13-AFF4-4A75-A9F3-EB1E1AEF535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820156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tar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orporate slides_for PPT(RGB)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 descr="UniSA New Portrait white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6971" y="787401"/>
            <a:ext cx="1718059" cy="1374447"/>
          </a:xfrm>
          <a:prstGeom prst="rect">
            <a:avLst/>
          </a:prstGeom>
        </p:spPr>
      </p:pic>
      <p:sp>
        <p:nvSpPr>
          <p:cNvPr id="4" name="Rectangle 8"/>
          <p:cNvSpPr>
            <a:spLocks noGrp="1" noChangeArrowheads="1"/>
          </p:cNvSpPr>
          <p:nvPr>
            <p:ph type="ctrTitle" sz="quarter" hasCustomPrompt="1"/>
          </p:nvPr>
        </p:nvSpPr>
        <p:spPr bwMode="auto">
          <a:xfrm>
            <a:off x="1810786" y="2912534"/>
            <a:ext cx="8582777" cy="112437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121917" tIns="60958" rIns="121917" bIns="60958" numCol="1" anchor="ctr" anchorCtr="0" compatLnSpc="1">
            <a:prstTxWarp prst="textNoShape">
              <a:avLst/>
            </a:prstTxWarp>
          </a:bodyPr>
          <a:lstStyle>
            <a:lvl1pPr algn="ctr">
              <a:defRPr sz="59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ubTitle" sz="quarter" idx="1" hasCustomPrompt="1"/>
          </p:nvPr>
        </p:nvSpPr>
        <p:spPr bwMode="auto">
          <a:xfrm>
            <a:off x="1821805" y="4443773"/>
            <a:ext cx="8571769" cy="16657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121917" tIns="60958" rIns="121917" bIns="6095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43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text or delete if not required</a:t>
            </a:r>
          </a:p>
        </p:txBody>
      </p:sp>
    </p:spTree>
    <p:extLst>
      <p:ext uri="{BB962C8B-B14F-4D97-AF65-F5344CB8AC3E}">
        <p14:creationId xmlns:p14="http://schemas.microsoft.com/office/powerpoint/2010/main" val="3824517858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E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rporate slides_for PPT(RGB)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3" descr="UniSA New Portrait white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379" y="1205608"/>
            <a:ext cx="2779243" cy="2223393"/>
          </a:xfrm>
          <a:prstGeom prst="rect">
            <a:avLst/>
          </a:prstGeom>
        </p:spPr>
      </p:pic>
      <p:pic>
        <p:nvPicPr>
          <p:cNvPr id="6" name="Picture 5" descr="UniSA New Portrait white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379" y="1205608"/>
            <a:ext cx="2779243" cy="2223393"/>
          </a:xfrm>
          <a:prstGeom prst="rect">
            <a:avLst/>
          </a:prstGeom>
        </p:spPr>
      </p:pic>
      <p:sp>
        <p:nvSpPr>
          <p:cNvPr id="9" name="Rectangle 11"/>
          <p:cNvSpPr>
            <a:spLocks noGrp="1" noChangeArrowheads="1"/>
          </p:cNvSpPr>
          <p:nvPr>
            <p:ph type="subTitle" sz="quarter" idx="1" hasCustomPrompt="1"/>
          </p:nvPr>
        </p:nvSpPr>
        <p:spPr bwMode="auto">
          <a:xfrm>
            <a:off x="1821805" y="4443773"/>
            <a:ext cx="8571769" cy="16657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121917" tIns="60958" rIns="121917" bIns="6095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 sz="43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text or delete if not required</a:t>
            </a:r>
          </a:p>
        </p:txBody>
      </p:sp>
    </p:spTree>
    <p:extLst>
      <p:ext uri="{BB962C8B-B14F-4D97-AF65-F5344CB8AC3E}">
        <p14:creationId xmlns:p14="http://schemas.microsoft.com/office/powerpoint/2010/main" val="107053705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5130741"/>
            <a:ext cx="12192000" cy="172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60" y="5729922"/>
            <a:ext cx="1950041" cy="579639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46102" y="428626"/>
            <a:ext cx="11010900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rgbClr val="0000C8"/>
                </a:solidFill>
              </a:defRPr>
            </a:lvl1pPr>
          </a:lstStyle>
          <a:p>
            <a:pPr lvl="0"/>
            <a:r>
              <a:rPr lang="en-US" dirty="0"/>
              <a:t>Title</a:t>
            </a:r>
            <a:endParaRPr lang="en-AU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52451" y="1295401"/>
            <a:ext cx="11010900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  <a:p>
            <a:pPr lvl="0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5833807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C780-7EBA-44A7-8DDF-0D4DDECBCFAF}" type="datetimeFigureOut">
              <a:rPr lang="en-AU" smtClean="0"/>
              <a:t>27/05/2019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8D13-AFF4-4A75-A9F3-EB1E1AEF535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2194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C780-7EBA-44A7-8DDF-0D4DDECBCFAF}" type="datetimeFigureOut">
              <a:rPr lang="en-AU" smtClean="0"/>
              <a:t>27/05/2019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8D13-AFF4-4A75-A9F3-EB1E1AEF535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86699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C780-7EBA-44A7-8DDF-0D4DDECBCFAF}" type="datetimeFigureOut">
              <a:rPr lang="en-AU" smtClean="0"/>
              <a:t>27/05/2019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8D13-AFF4-4A75-A9F3-EB1E1AEF535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47806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C780-7EBA-44A7-8DDF-0D4DDECBCFAF}" type="datetimeFigureOut">
              <a:rPr lang="en-AU" smtClean="0"/>
              <a:t>27/05/2019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8D13-AFF4-4A75-A9F3-EB1E1AEF535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61332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C780-7EBA-44A7-8DDF-0D4DDECBCFAF}" type="datetimeFigureOut">
              <a:rPr lang="en-AU" smtClean="0"/>
              <a:t>27/05/2019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8D13-AFF4-4A75-A9F3-EB1E1AEF535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85235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C780-7EBA-44A7-8DDF-0D4DDECBCFAF}" type="datetimeFigureOut">
              <a:rPr lang="en-AU" smtClean="0"/>
              <a:t>27/05/2019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8D13-AFF4-4A75-A9F3-EB1E1AEF535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93650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C780-7EBA-44A7-8DDF-0D4DDECBCFAF}" type="datetimeFigureOut">
              <a:rPr lang="en-AU" smtClean="0"/>
              <a:t>27/05/2019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8D13-AFF4-4A75-A9F3-EB1E1AEF535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03232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2C780-7EBA-44A7-8DDF-0D4DDECBCFAF}" type="datetimeFigureOut">
              <a:rPr lang="en-AU" smtClean="0"/>
              <a:t>27/05/2019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58D13-AFF4-4A75-A9F3-EB1E1AEF535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80202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2C780-7EBA-44A7-8DDF-0D4DDECBCFAF}" type="datetimeFigureOut">
              <a:rPr lang="en-AU" smtClean="0"/>
              <a:t>27/05/2019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58D13-AFF4-4A75-A9F3-EB1E1AEF535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75993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sz="quarter"/>
          </p:nvPr>
        </p:nvSpPr>
        <p:spPr>
          <a:xfrm>
            <a:off x="177554" y="3107850"/>
            <a:ext cx="12014446" cy="1124373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3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AU" sz="3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AU" sz="3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Third Meeting  of  </a:t>
            </a:r>
            <a:br>
              <a:rPr lang="en-AU" sz="3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AU" sz="3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Sensors Special Interest Group</a:t>
            </a:r>
            <a:br>
              <a:rPr lang="en-AU" sz="3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AU" sz="3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AU" sz="3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AU" sz="3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29 April 2019</a:t>
            </a:r>
            <a:br>
              <a:rPr lang="en-AU" sz="3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ubtitle 9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942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:fade/>
      </p:transition>
    </mc:Choice>
    <mc:Fallback xmlns="">
      <p:transition xmlns:p14="http://schemas.microsoft.com/office/powerpoint/2010/main" spd="slow" advClick="0" advTm="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0093" y="167704"/>
            <a:ext cx="8265823" cy="51181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AU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Background</a:t>
            </a:r>
            <a:endParaRPr lang="en-A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AU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AU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Sensors Special Interest Group, e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stablished in 2017, by Professor Christopher Saint and Professor Chris Chow, will provide strategic direction and leadership to ensure there is a mechanism to maximize </a:t>
            </a:r>
            <a:r>
              <a:rPr lang="en-US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UniSAs</a:t>
            </a: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profile in the area of sensor development and application.</a:t>
            </a:r>
            <a:endParaRPr lang="en-A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AU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AU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Membership includes UniSA Researchers in all disciplines, other University Researchers and industry members.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en-AU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AU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Previous meetings were held in December 2017 and October 2018.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0223" y="797726"/>
            <a:ext cx="3576084" cy="268206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A66D4F77-9F43-46FE-AB08-0500FE9A86DF}"/>
              </a:ext>
            </a:extLst>
          </p:cNvPr>
          <p:cNvSpPr/>
          <p:nvPr/>
        </p:nvSpPr>
        <p:spPr>
          <a:xfrm>
            <a:off x="324929" y="5101170"/>
            <a:ext cx="10652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>
                <a:solidFill>
                  <a:schemeClr val="bg1"/>
                </a:solidFill>
              </a:rPr>
              <a:t>http://www.unisa.edu.au/IT-Engineering-and-the-Environment/Research/sensors-special-interest-group-ssig/</a:t>
            </a:r>
          </a:p>
        </p:txBody>
      </p:sp>
    </p:spTree>
    <p:extLst>
      <p:ext uri="{BB962C8B-B14F-4D97-AF65-F5344CB8AC3E}">
        <p14:creationId xmlns:p14="http://schemas.microsoft.com/office/powerpoint/2010/main" val="105889830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2850" y="139004"/>
            <a:ext cx="9728433" cy="549323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endParaRPr lang="en-AU" sz="2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AU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Purpose of this meeting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n-AU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A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session will feature presentations on the latest sensor research, products and services that align with our group themes: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AU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Health and Wellbeing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AU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Environment 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AU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Sensor Systems</a:t>
            </a: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A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Asset Management.</a:t>
            </a:r>
          </a:p>
          <a:p>
            <a:pPr>
              <a:lnSpc>
                <a:spcPct val="107000"/>
              </a:lnSpc>
            </a:pPr>
            <a:endParaRPr lang="en-AU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n-A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Panel of experts will talk about their collaborations with the university and share what current opportunities available for new collaborations.</a:t>
            </a:r>
          </a:p>
          <a:p>
            <a:pPr>
              <a:lnSpc>
                <a:spcPct val="107000"/>
              </a:lnSpc>
            </a:pPr>
            <a:endParaRPr lang="en-AU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en-AU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en-AU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en-AU" sz="12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n-AU" sz="24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81895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2850" y="263296"/>
            <a:ext cx="9728433" cy="47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AU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Agenda:</a:t>
            </a:r>
            <a:endParaRPr lang="en-AU" sz="24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280167"/>
              </p:ext>
            </p:extLst>
          </p:nvPr>
        </p:nvGraphicFramePr>
        <p:xfrm>
          <a:off x="2043283" y="98229"/>
          <a:ext cx="8128000" cy="4930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875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17524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32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#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AU" dirty="0"/>
                        <a:t>Item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dirty="0"/>
                        <a:t>Start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Welcome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Professor Chris Saint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University of South Australia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2:00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Presentation – Health and Wellbeing Theme: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Smart Wearable Sensors for Construction Worker Monitoring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Dr </a:t>
                      </a:r>
                      <a:r>
                        <a:rPr lang="en-AU" sz="1200" b="1" kern="1200" dirty="0" err="1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JoonOh</a:t>
                      </a:r>
                      <a:r>
                        <a:rPr lang="en-AU" sz="1200" b="1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AU" sz="1200" b="1" kern="1200" dirty="0" err="1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Seo</a:t>
                      </a:r>
                      <a:endParaRPr lang="en-AU" sz="1200" b="1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Hong Kong Polytechnic </a:t>
                      </a:r>
                      <a:r>
                        <a:rPr lang="en-AU" sz="12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Uni</a:t>
                      </a:r>
                      <a:endParaRPr lang="en-A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2:10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Presentation – Environmental Theme: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Using online </a:t>
                      </a:r>
                      <a:r>
                        <a:rPr lang="en-AU" sz="12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phycocyanin</a:t>
                      </a:r>
                      <a:r>
                        <a:rPr lang="en-AU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sensors to improve operational decision-making in water treatment processes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Dr Leon van der Linden 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SA Water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2:35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Presentation – Health and Wellbeing Theme: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Technology for Managing Fatigue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Assoc Professor Jill Dorrian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University of South Australia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3:00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Refreshments and networking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3:25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Presentation – Sensor Systems Theme: 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Sensor Systems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Professor Javaan Chahl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University of South Australia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4:00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Q&amp;A Session Chaired by Professor Chris Chow.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Introductions</a:t>
                      </a:r>
                      <a:r>
                        <a:rPr lang="en-AU" sz="1200" baseline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by the Industry Panel Members followed by an oppo</a:t>
                      </a:r>
                      <a:r>
                        <a:rPr lang="en-A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rtunity for attendees to ask questions to the panel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All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4:25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8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Closing remarks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b="1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Professor Chris Chow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University of South Australia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5:25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611248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3009" y="83295"/>
            <a:ext cx="9061640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Question and Answer (Q&amp;A) Session</a:t>
            </a:r>
          </a:p>
          <a:p>
            <a:endParaRPr lang="en-A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000" b="1" dirty="0">
                <a:latin typeface="Arial" panose="020B0604020202020204" pitchFamily="34" charset="0"/>
                <a:cs typeface="Arial" panose="020B0604020202020204" pitchFamily="34" charset="0"/>
              </a:rPr>
              <a:t>Panel Members</a:t>
            </a:r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AU" b="1" dirty="0"/>
              <a:t>Industry Team:</a:t>
            </a:r>
          </a:p>
          <a:p>
            <a:pPr>
              <a:lnSpc>
                <a:spcPct val="150000"/>
              </a:lnSpc>
            </a:pPr>
            <a:r>
              <a:rPr lang="en-AU" dirty="0" smtClean="0"/>
              <a:t>Adjunct </a:t>
            </a:r>
            <a:r>
              <a:rPr lang="en-AU" dirty="0"/>
              <a:t>Associate Professor Paul Monis - SA Water</a:t>
            </a:r>
          </a:p>
          <a:p>
            <a:pPr>
              <a:lnSpc>
                <a:spcPct val="150000"/>
              </a:lnSpc>
            </a:pPr>
            <a:r>
              <a:rPr lang="en-AU" dirty="0"/>
              <a:t>Ms Amanda Mussared - SA Water</a:t>
            </a:r>
          </a:p>
          <a:p>
            <a:pPr>
              <a:lnSpc>
                <a:spcPct val="150000"/>
              </a:lnSpc>
            </a:pPr>
            <a:r>
              <a:rPr lang="en-AU" dirty="0"/>
              <a:t>Dr Chris Walker - Clarity Aquatic</a:t>
            </a:r>
          </a:p>
          <a:p>
            <a:pPr>
              <a:lnSpc>
                <a:spcPct val="150000"/>
              </a:lnSpc>
            </a:pPr>
            <a:r>
              <a:rPr lang="en-AU" b="1" dirty="0"/>
              <a:t>Presenter Team:</a:t>
            </a:r>
          </a:p>
          <a:p>
            <a:pPr>
              <a:lnSpc>
                <a:spcPct val="150000"/>
              </a:lnSpc>
            </a:pPr>
            <a:r>
              <a:rPr lang="en-AU" dirty="0"/>
              <a:t>Dr </a:t>
            </a:r>
            <a:r>
              <a:rPr lang="en-AU" dirty="0" err="1"/>
              <a:t>JoonOh</a:t>
            </a:r>
            <a:r>
              <a:rPr lang="en-AU" dirty="0"/>
              <a:t> </a:t>
            </a:r>
            <a:r>
              <a:rPr lang="en-AU" dirty="0" err="1"/>
              <a:t>Seo</a:t>
            </a:r>
            <a:r>
              <a:rPr lang="en-AU" dirty="0"/>
              <a:t> - Hong Kong Polytechnic University</a:t>
            </a:r>
          </a:p>
          <a:p>
            <a:pPr>
              <a:lnSpc>
                <a:spcPct val="150000"/>
              </a:lnSpc>
            </a:pPr>
            <a:r>
              <a:rPr lang="en-AU" dirty="0"/>
              <a:t>Dr Leon van der Linden - SA Water</a:t>
            </a:r>
          </a:p>
          <a:p>
            <a:pPr>
              <a:lnSpc>
                <a:spcPct val="150000"/>
              </a:lnSpc>
            </a:pPr>
            <a:r>
              <a:rPr lang="en-AU" dirty="0"/>
              <a:t>Associate Professor Jill Dorrian - University of South Australia </a:t>
            </a:r>
          </a:p>
          <a:p>
            <a:pPr>
              <a:lnSpc>
                <a:spcPct val="150000"/>
              </a:lnSpc>
            </a:pPr>
            <a:r>
              <a:rPr lang="en-AU" dirty="0"/>
              <a:t>Professor </a:t>
            </a:r>
            <a:r>
              <a:rPr lang="en-AU" dirty="0" err="1"/>
              <a:t>Javaan</a:t>
            </a:r>
            <a:r>
              <a:rPr lang="en-AU" dirty="0"/>
              <a:t> </a:t>
            </a:r>
            <a:r>
              <a:rPr lang="en-AU" dirty="0" err="1"/>
              <a:t>Chahl</a:t>
            </a:r>
            <a:r>
              <a:rPr lang="en-AU" dirty="0"/>
              <a:t> - University of South Australia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31639707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2B87E96-EFD5-4496-BF1F-7A4739ED941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66899" y="1402280"/>
            <a:ext cx="9945336" cy="3288474"/>
          </a:xfrm>
        </p:spPr>
        <p:txBody>
          <a:bodyPr>
            <a:no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n-AU" sz="2800" dirty="0"/>
              <a:t>Personal Introduction: organisation and </a:t>
            </a:r>
            <a:r>
              <a:rPr lang="en-AU" sz="2800" dirty="0" smtClean="0"/>
              <a:t>role </a:t>
            </a:r>
            <a:endParaRPr lang="en-AU" sz="2800" dirty="0"/>
          </a:p>
          <a:p>
            <a:pPr marL="1028700" lvl="1" indent="-571500">
              <a:buFont typeface="+mj-lt"/>
              <a:buAutoNum type="arabicPeriod"/>
            </a:pPr>
            <a:r>
              <a:rPr lang="en-AU" sz="2800" dirty="0"/>
              <a:t>Experience with Uni researchers / projects, how we (UniSA) can do </a:t>
            </a:r>
            <a:r>
              <a:rPr lang="en-AU" sz="2800" dirty="0" smtClean="0"/>
              <a:t>better</a:t>
            </a:r>
            <a:endParaRPr lang="en-AU" sz="2800" dirty="0"/>
          </a:p>
          <a:p>
            <a:pPr marL="1028700" lvl="1" indent="-571500">
              <a:buFont typeface="+mj-lt"/>
              <a:buAutoNum type="arabicPeriod"/>
            </a:pPr>
            <a:r>
              <a:rPr lang="en-AU" sz="2800" dirty="0"/>
              <a:t>How we (UniSA) can facilitate better linkage with industry and what they like to support</a:t>
            </a:r>
          </a:p>
          <a:p>
            <a:pPr marL="1028700" lvl="1" indent="-571500">
              <a:buFont typeface="+mj-lt"/>
              <a:buAutoNum type="arabicPeriod"/>
            </a:pPr>
            <a:r>
              <a:rPr lang="en-AU" sz="2800" dirty="0"/>
              <a:t>What current opportunities are </a:t>
            </a:r>
            <a:r>
              <a:rPr lang="en-AU" sz="2800" dirty="0" smtClean="0"/>
              <a:t>available</a:t>
            </a:r>
            <a:endParaRPr lang="en-AU" sz="2800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93EA5B1-4F61-4726-8923-BE098002954A}"/>
              </a:ext>
            </a:extLst>
          </p:cNvPr>
          <p:cNvSpPr txBox="1"/>
          <p:nvPr/>
        </p:nvSpPr>
        <p:spPr>
          <a:xfrm>
            <a:off x="866899" y="403761"/>
            <a:ext cx="52901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b="1" dirty="0"/>
              <a:t>Industry </a:t>
            </a:r>
            <a:r>
              <a:rPr lang="en-AU" sz="2800" b="1" dirty="0" smtClean="0"/>
              <a:t>Team Panel Introductions</a:t>
            </a:r>
            <a:endParaRPr lang="en-AU" sz="2800" b="1" dirty="0"/>
          </a:p>
        </p:txBody>
      </p:sp>
    </p:spTree>
    <p:extLst>
      <p:ext uri="{BB962C8B-B14F-4D97-AF65-F5344CB8AC3E}">
        <p14:creationId xmlns:p14="http://schemas.microsoft.com/office/powerpoint/2010/main" val="104487764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0785" y="1535817"/>
            <a:ext cx="269977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2400" b="1" dirty="0">
                <a:latin typeface="Arial" panose="020B0604020202020204" pitchFamily="34" charset="0"/>
                <a:cs typeface="Arial" panose="020B0604020202020204" pitchFamily="34" charset="0"/>
              </a:rPr>
              <a:t>Closing Remarks</a:t>
            </a:r>
          </a:p>
          <a:p>
            <a:pPr algn="ctr"/>
            <a:endParaRPr lang="en-AU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AU" sz="4800" dirty="0"/>
          </a:p>
          <a:p>
            <a:pPr algn="ctr"/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158810424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590392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372</Words>
  <Application>Microsoft Office PowerPoint</Application>
  <PresentationFormat>Custom</PresentationFormat>
  <Paragraphs>88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Third Meeting  of   The Sensors Special Interest Group  29 April 2019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South Australia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Chow</dc:creator>
  <cp:lastModifiedBy>University of South Australia</cp:lastModifiedBy>
  <cp:revision>62</cp:revision>
  <dcterms:created xsi:type="dcterms:W3CDTF">2018-10-04T23:04:31Z</dcterms:created>
  <dcterms:modified xsi:type="dcterms:W3CDTF">2019-05-27T02:23:12Z</dcterms:modified>
</cp:coreProperties>
</file>